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</p:sldIdLst>
  <p:sldSz cx="12192000" cy="6858000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tags" Target="tags/tag1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FDC0-B10E-44C3-B3B7-C8878816837F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DBE6-DC31-480D-B3A6-AFC5A4686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97509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FDC0-B10E-44C3-B3B7-C8878816837F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FDBE6-DC31-480D-B3A6-AFC5A4686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6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hyperlink" Target="mailto:ds_chb_nov@edu54.ru" TargetMode="External" /><Relationship Id="rId4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65" y="-55485"/>
            <a:ext cx="1919286" cy="1842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043" y="147782"/>
            <a:ext cx="1191141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НОВОСИБИРСКОГО РАЙОНА НОВОСИБИРСКОЙ ОБЛАСТИ – ДЕТСКИЙ САД «ЧЕБУРАШКА»</a:t>
            </a:r>
          </a:p>
          <a:p>
            <a:pPr algn="ctr"/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</a:t>
            </a:r>
          </a:p>
          <a:p>
            <a:pPr algn="ctr"/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630501, Новосибирская область, Новосибирский район, р.п. Краснообск, д.72</a:t>
            </a:r>
          </a:p>
          <a:p>
            <a:pPr algn="ctr"/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Тел.348-54-80, 348-42-34,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ds_chb_nov@edu54.ru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546" y="1632725"/>
            <a:ext cx="1205345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4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естественно-научной грамотности у детей 2-3 лет посредством дидактического пособия «Сенсорная юбка</a:t>
            </a:r>
            <a:r>
              <a:rPr lang="ru-RU" sz="44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4400" b="1" smtClean="0">
              <a:ln w="1016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7748" y="4482140"/>
            <a:ext cx="5204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Дубровская Юлия Александровна, воспитатель первой квалификационной категории МБДОУ – детского сада «Чебурашка»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 l="16664" t="-504" r="17720" b="6104"/>
          <a:stretch>
            <a:fillRect/>
          </a:stretch>
        </p:blipFill>
        <p:spPr>
          <a:xfrm>
            <a:off x="1571349" y="3719506"/>
            <a:ext cx="3817396" cy="309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538637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477818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22" y="0"/>
            <a:ext cx="1779661" cy="1708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8123" y="235152"/>
            <a:ext cx="4932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РАННИЙ ВОЗРАСТ - это </a:t>
            </a:r>
            <a:endParaRPr lang="ru-RU" sz="2800" b="1" u="sng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108" y="2427477"/>
            <a:ext cx="4966330" cy="37247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28739" y="669595"/>
            <a:ext cx="47812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smtClean="0">
                <a:latin typeface="Times New Roman" panose="02020603050405020304" pitchFamily="18" charset="0"/>
                <a:ea typeface="Calibri" panose="020f0502020204030204" pitchFamily="34" charset="0"/>
              </a:rPr>
              <a:t>важнейший </a:t>
            </a: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</a:rPr>
              <a:t>этап в психическом развитии ребёнка, когда формируются базовые способности, определяющие дальнейшее интеллектуальное и личностное развитие.</a:t>
            </a:r>
            <a:endParaRPr lang="ru-RU" sz="20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 l="16934" r="20886"/>
          <a:stretch>
            <a:fillRect/>
          </a:stretch>
        </p:blipFill>
        <p:spPr>
          <a:xfrm>
            <a:off x="6954534" y="444616"/>
            <a:ext cx="4343159" cy="392893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73784" y="4373550"/>
            <a:ext cx="51046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</a:rPr>
              <a:t>Сенсорное воспитание способствует формированию у детей первого опыта восприятия окружающей действительности, осознанию свойств предметов, развитию внимания, памяти, мышления и речи.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27562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1628738" y="229503"/>
            <a:ext cx="6654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СЕНСОРНАЯ ЮБКА?</a:t>
            </a:r>
            <a:endParaRPr lang="ru-RU" sz="2800" b="1" u="sng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47781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22" y="-101600"/>
            <a:ext cx="1779661" cy="17086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 l="18932" b="6103"/>
          <a:stretch>
            <a:fillRect/>
          </a:stretch>
        </p:blipFill>
        <p:spPr>
          <a:xfrm>
            <a:off x="6578351" y="752723"/>
            <a:ext cx="5486400" cy="4765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32924" y="948380"/>
            <a:ext cx="45412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Сенсорная юбка – это интерактивное пособие для раннего развития, представляющее собой яркую, красочную юбку, сшитая из разноцветных лоскутов ткани. 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72331" y="5518684"/>
            <a:ext cx="4536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особенность – множество съемных и заменяемых элементов, превращающий ее в универсальный инструмент для обучения и игры.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rcRect l="33683" t="12280" r="20679" b="-12280"/>
          <a:stretch>
            <a:fillRect/>
          </a:stretch>
        </p:blipFill>
        <p:spPr>
          <a:xfrm>
            <a:off x="2568188" y="2497078"/>
            <a:ext cx="2919792" cy="479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8862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47781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22" y="0"/>
            <a:ext cx="1779661" cy="1708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0166" y="75354"/>
            <a:ext cx="848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ТАКТИЛЬНЫЕ И ВИЗУАЛЬНЫЕ СИМВОЛЫ</a:t>
            </a:r>
            <a:endParaRPr lang="ru-RU" sz="2800" b="1" u="sng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 l="20807" t="5706" r="7779" b="1843"/>
          <a:stretch>
            <a:fillRect/>
          </a:stretch>
        </p:blipFill>
        <p:spPr>
          <a:xfrm>
            <a:off x="5753268" y="1013197"/>
            <a:ext cx="5476985" cy="531776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8942" y="1166842"/>
            <a:ext cx="38226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Использование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«Сенсорной юбки» позволяет ребёнку осваивать основы координации движений рук, развивать мелкую моторику пальцев, учиться справляться с мелкими бытовыми трудностями. 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Действуя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 предметами, ребенок приобретает навыки, необходимые для самообслуживания: умение застегнуть и расстегнуть пуговицу и замок, липучку, достать понравившийся предмет из определенного кармашка, прикрепить его, снять, убрать на место.</a:t>
            </a:r>
          </a:p>
        </p:txBody>
      </p:sp>
    </p:spTree>
    <p:extLst>
      <p:ext uri="{BB962C8B-B14F-4D97-AF65-F5344CB8AC3E}">
        <p14:creationId xmlns:p14="http://schemas.microsoft.com/office/powerpoint/2010/main" val="138956296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477818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22" y="0"/>
            <a:ext cx="1779661" cy="17086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79660" y="146375"/>
            <a:ext cx="586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СЕНСОРНОЙ ЮБКОЙ</a:t>
            </a:r>
            <a:endParaRPr lang="ru-RU" sz="2800" b="1" u="sng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 l="13937" r="-13937"/>
          <a:stretch>
            <a:fillRect/>
          </a:stretch>
        </p:blipFill>
        <p:spPr>
          <a:xfrm>
            <a:off x="7794594" y="669595"/>
            <a:ext cx="4649934" cy="34874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 l="19058"/>
          <a:stretch>
            <a:fillRect/>
          </a:stretch>
        </p:blipFill>
        <p:spPr>
          <a:xfrm>
            <a:off x="4657624" y="2251564"/>
            <a:ext cx="4054523" cy="37568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9005" y="950168"/>
            <a:ext cx="4296172" cy="30839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79660" y="4130009"/>
            <a:ext cx="331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ТАКОЙ ЖЕ»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22962" y="4266902"/>
            <a:ext cx="331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В МЕШОЧКЕ?»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2920" y="6141570"/>
            <a:ext cx="398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1626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477818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22" y="0"/>
            <a:ext cx="1779661" cy="1708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9661" y="146375"/>
            <a:ext cx="8083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СКАЗКА – ШУМЕЛКА «КАК СОЛНЕЧНЫЙ ЗАЙЧИК ИСКАЛ СВОЮ МАМУ»</a:t>
            </a:r>
            <a:endParaRPr lang="ru-RU" sz="2800" b="1" u="sng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232" y="1229807"/>
            <a:ext cx="4634549" cy="34759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04" y="1531370"/>
            <a:ext cx="5107172" cy="28727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 l="2306" b="14391"/>
          <a:stretch>
            <a:fillRect/>
          </a:stretch>
        </p:blipFill>
        <p:spPr>
          <a:xfrm>
            <a:off x="3701988" y="3734587"/>
            <a:ext cx="4894319" cy="321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4531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2476870" y="1686757"/>
            <a:ext cx="76969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7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  <a:p>
            <a:pPr algn="ctr"/>
            <a:r>
              <a:rPr lang="ru-RU" sz="7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7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1911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24</Paragraphs>
  <Slides>7</Slides>
  <Notes>0</Notes>
  <TotalTime>1210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12">
      <vt:lpstr>Arial</vt:lpstr>
      <vt:lpstr>Calibri Light</vt:lpstr>
      <vt:lpstr>Calibri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777</dc:creator>
  <cp:lastModifiedBy>777</cp:lastModifiedBy>
  <cp:revision>28</cp:revision>
  <dcterms:created xsi:type="dcterms:W3CDTF">2025-11-02T10:48:15Z</dcterms:created>
  <dcterms:modified xsi:type="dcterms:W3CDTF">2026-02-01T04:57:44Z</dcterms:modified>
</cp:coreProperties>
</file>